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81" r:id="rId73"/>
    <p:sldId id="483" r:id="rId74"/>
    <p:sldId id="482" r:id="rId75"/>
    <p:sldId id="484" r:id="rId76"/>
    <p:sldId id="485" r:id="rId77"/>
    <p:sldId id="486" r:id="rId78"/>
    <p:sldId id="487" r:id="rId79"/>
    <p:sldId id="488" r:id="rId80"/>
    <p:sldId id="489" r:id="rId81"/>
    <p:sldId id="490" r:id="rId82"/>
    <p:sldId id="491" r:id="rId83"/>
    <p:sldId id="492" r:id="rId84"/>
    <p:sldId id="493" r:id="rId85"/>
    <p:sldId id="494" r:id="rId86"/>
    <p:sldId id="499" r:id="rId87"/>
    <p:sldId id="500" r:id="rId88"/>
    <p:sldId id="498" r:id="rId89"/>
    <p:sldId id="495" r:id="rId90"/>
    <p:sldId id="496" r:id="rId91"/>
    <p:sldId id="497" r:id="rId92"/>
    <p:sldId id="501" r:id="rId93"/>
    <p:sldId id="503" r:id="rId94"/>
    <p:sldId id="507" r:id="rId95"/>
    <p:sldId id="504" r:id="rId96"/>
    <p:sldId id="505" r:id="rId97"/>
    <p:sldId id="476" r:id="rId98"/>
    <p:sldId id="401" r:id="rId99"/>
    <p:sldId id="477" r:id="rId100"/>
    <p:sldId id="365" r:id="rId101"/>
    <p:sldId id="427" r:id="rId102"/>
    <p:sldId id="389" r:id="rId103"/>
    <p:sldId id="324" r:id="rId104"/>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9775" autoAdjust="0"/>
  </p:normalViewPr>
  <p:slideViewPr>
    <p:cSldViewPr snapToGrid="0">
      <p:cViewPr varScale="1">
        <p:scale>
          <a:sx n="65" d="100"/>
          <a:sy n="65" d="100"/>
        </p:scale>
        <p:origin x="1123" y="38"/>
      </p:cViewPr>
      <p:guideLst>
        <p:guide orient="horz" pos="2546"/>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gs" Target="tags/tag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2025/1/26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03:00.745"/>
    </inkml:context>
    <inkml:brush xml:id="br0">
      <inkml:brushProperty name="width" value="0.05292" units="cm"/>
      <inkml:brushProperty name="height" value="0.05292" units="cm"/>
      <inkml:brushProperty name="color" value="#FF0000"/>
    </inkml:brush>
  </inkml:definitions>
  <inkml:trace contextRef="#ctx0" brushRef="#br0">15068 5003 0,'0'28'47,"0"28"-47,0 57 15,0 57 1,-57 0-1,57-29 1,0-85 0,0-27-1,0-58 17,28-84-17,57 29 1,-57-1-1,-28 56 1</inkml:trace>
  <inkml:trace contextRef="#ctx0" brushRef="#br0" timeOffset="600.898">15181 5087 0,'0'29'62,"28"-29"-62,0 0 16,-28 28 31,0 0-47,28-28 0,-28 28 16,29 1-1,-29-1 1,-57 28 15,29-27-31,28 27 16,-57 1-1,57-29 1,-56 29 0,-1 56-1,29-85 1,28 0 46,28-56-15,1 28-47,-1-28 0,0-1 16,0 29-16,85-141 15</inkml:trace>
  <inkml:trace contextRef="#ctx0" brushRef="#br0" timeOffset="2607.631">15718 3957 0,'28'0'32,"0"0"-17,1 0-15,27 0 16,29 0-1,-29 0 1,-27 0 31,-1 0-47,29 0 16,-29 0-1,-28-29 16,0 58 1,28-29-17,0 0 126,1 0-125,-29 28-16,56-28 15,-56 28 63,0 1-62,0-1 0,-28-28-1,0 0-15,28 28 16,0 0-1,-29-28-15,1 0 32,28 57-17,0-29 1,-56 29 0,27 27-1,29-140 126,0 28-141,0-1 0,-56-27 15,56 28-15,0-1 16,0-27 0,0-29-1,-29 0 1,1 57 0,28 56 249,-28 227-265,28-227 0,0-56 125,28 28-109,-28-29-16,0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99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72.png"/><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9.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03.emf"/><Relationship Id="rId4" Type="http://schemas.openxmlformats.org/officeDocument/2006/relationships/package" Target="../embeddings/Microsoft_Visio_Drawing5.vsdx"/></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emf"/><Relationship Id="rId5" Type="http://schemas.openxmlformats.org/officeDocument/2006/relationships/customXml" Target="../ink/ink2.xml"/><Relationship Id="rId4" Type="http://schemas.openxmlformats.org/officeDocument/2006/relationships/image" Target="../media/image126.jp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74"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75"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76"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66"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90"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spid="_x0000_s4114" name="Visio" r:id="rId4" imgW="9086742" imgH="2448028" progId="Visio.Drawing.15">
                  <p:embed/>
                </p:oleObj>
              </mc:Choice>
              <mc:Fallback>
                <p:oleObj name="Visio" r:id="rId4" imgW="9086742" imgH="2448028" progId="Visio.Drawing.15">
                  <p:embed/>
                  <p:pic>
                    <p:nvPicPr>
                      <p:cNvPr id="0" name=""/>
                      <p:cNvPicPr/>
                      <p:nvPr/>
                    </p:nvPicPr>
                    <p:blipFill>
                      <a:blip r:embed="rId5"/>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0E57DBF-3D27-4301-9C61-205F3AAF8A8E}"/>
                  </a:ext>
                </a:extLst>
              </p14:cNvPr>
              <p14:cNvContentPartPr/>
              <p14:nvPr/>
            </p14:nvContentPartPr>
            <p14:xfrm>
              <a:off x="5403960" y="1393920"/>
              <a:ext cx="458280" cy="682200"/>
            </p14:xfrm>
          </p:contentPart>
        </mc:Choice>
        <mc:Fallback xmlns="">
          <p:pic>
            <p:nvPicPr>
              <p:cNvPr id="4" name="筆跡 3">
                <a:extLst>
                  <a:ext uri="{FF2B5EF4-FFF2-40B4-BE49-F238E27FC236}">
                    <a16:creationId xmlns:a16="http://schemas.microsoft.com/office/drawing/2014/main" id="{20E57DBF-3D27-4301-9C61-205F3AAF8A8E}"/>
                  </a:ext>
                </a:extLst>
              </p:cNvPr>
              <p:cNvPicPr/>
              <p:nvPr/>
            </p:nvPicPr>
            <p:blipFill>
              <a:blip r:embed="rId6"/>
              <a:stretch>
                <a:fillRect/>
              </a:stretch>
            </p:blipFill>
            <p:spPr>
              <a:xfrm>
                <a:off x="5394600" y="1384560"/>
                <a:ext cx="477000" cy="700920"/>
              </a:xfrm>
              <a:prstGeom prst="rect">
                <a:avLst/>
              </a:prstGeom>
            </p:spPr>
          </p:pic>
        </mc:Fallback>
      </mc:AlternateContent>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4" name="圖片 3">
            <a:extLst>
              <a:ext uri="{FF2B5EF4-FFF2-40B4-BE49-F238E27FC236}">
                <a16:creationId xmlns:a16="http://schemas.microsoft.com/office/drawing/2014/main" id="{06CD8523-31D7-49A8-895E-90BCAB8FC7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963782"/>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7" name="圖片 6">
            <a:extLst>
              <a:ext uri="{FF2B5EF4-FFF2-40B4-BE49-F238E27FC236}">
                <a16:creationId xmlns:a16="http://schemas.microsoft.com/office/drawing/2014/main" id="{02CFD788-25BD-4FB3-9E52-1A468AA0E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963782"/>
            <a:ext cx="10800000" cy="4930435"/>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3EC5E880-C9A8-4B15-A315-87FAE3E6B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4" name="圖片 3">
            <a:extLst>
              <a:ext uri="{FF2B5EF4-FFF2-40B4-BE49-F238E27FC236}">
                <a16:creationId xmlns:a16="http://schemas.microsoft.com/office/drawing/2014/main" id="{1E09DE9E-FF99-4C17-AACD-0699AB0F74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1034135"/>
            <a:ext cx="10080000" cy="5687339"/>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23410</TotalTime>
  <Words>13791</Words>
  <Application>Microsoft Office PowerPoint</Application>
  <PresentationFormat>寬螢幕</PresentationFormat>
  <Paragraphs>5474</Paragraphs>
  <Slides>103</Slides>
  <Notes>103</Notes>
  <HiddenSlides>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103</vt:i4>
      </vt:variant>
    </vt:vector>
  </HeadingPairs>
  <TitlesOfParts>
    <vt:vector size="119"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297</cp:revision>
  <dcterms:created xsi:type="dcterms:W3CDTF">2015-05-05T08:02:14Z</dcterms:created>
  <dcterms:modified xsi:type="dcterms:W3CDTF">2025-01-26T07:53:52Z</dcterms:modified>
</cp:coreProperties>
</file>